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805"/>
    <a:srgbClr val="128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3" autoAdjust="0"/>
    <p:restoredTop sz="94524" autoAdjust="0"/>
  </p:normalViewPr>
  <p:slideViewPr>
    <p:cSldViewPr>
      <p:cViewPr varScale="1">
        <p:scale>
          <a:sx n="41" d="100"/>
          <a:sy n="41" d="100"/>
        </p:scale>
        <p:origin x="-13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1930-1318-488B-B1AB-DBDF3410BCDD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350FE2-1F51-4161-9422-0C9A9C93A7E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1930-1318-488B-B1AB-DBDF3410BCDD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0FE2-1F51-4161-9422-0C9A9C93A7E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1930-1318-488B-B1AB-DBDF3410BCDD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0FE2-1F51-4161-9422-0C9A9C93A7E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1930-1318-488B-B1AB-DBDF3410BCDD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350FE2-1F51-4161-9422-0C9A9C93A7E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1930-1318-488B-B1AB-DBDF3410BCDD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0FE2-1F51-4161-9422-0C9A9C93A7E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1930-1318-488B-B1AB-DBDF3410BCDD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0FE2-1F51-4161-9422-0C9A9C93A7E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1930-1318-488B-B1AB-DBDF3410BCDD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350FE2-1F51-4161-9422-0C9A9C93A7E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1930-1318-488B-B1AB-DBDF3410BCDD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0FE2-1F51-4161-9422-0C9A9C93A7E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1930-1318-488B-B1AB-DBDF3410BCDD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0FE2-1F51-4161-9422-0C9A9C93A7E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1930-1318-488B-B1AB-DBDF3410BCDD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0FE2-1F51-4161-9422-0C9A9C93A7E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1930-1318-488B-B1AB-DBDF3410BCDD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0FE2-1F51-4161-9422-0C9A9C93A7E0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721930-1318-488B-B1AB-DBDF3410BCDD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350FE2-1F51-4161-9422-0C9A9C93A7E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B050"/>
                </a:solidFill>
              </a:rPr>
              <a:t>«Немає нічого дорожчого за життя і здоров’я людини».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«ТИЖДЕНЬ БЕЗПЕКИ» у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Корнинському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ДНЗ</a:t>
            </a:r>
            <a:endParaRPr lang="uk-U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85800"/>
            <a:ext cx="6696744" cy="3319264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60216"/>
      </p:ext>
    </p:extLst>
  </p:cSld>
  <p:clrMapOvr>
    <a:masterClrMapping/>
  </p:clrMapOvr>
  <p:transition spd="slow" advTm="208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9208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1600" b="1" i="1" dirty="0" smtClean="0">
                <a:effectLst/>
              </a:rPr>
              <a:t/>
            </a:r>
            <a:br>
              <a:rPr lang="uk-UA" sz="1600" b="1" i="1" dirty="0" smtClean="0">
                <a:effectLst/>
              </a:rPr>
            </a:br>
            <a:r>
              <a:rPr lang="uk-UA" sz="1600" b="1" i="1" dirty="0">
                <a:effectLst/>
              </a:rPr>
              <a:t/>
            </a:r>
            <a:br>
              <a:rPr lang="uk-UA" sz="1600" b="1" i="1" dirty="0">
                <a:effectLst/>
              </a:rPr>
            </a:br>
            <a:r>
              <a:rPr lang="uk-UA" sz="1600" b="1" i="1" dirty="0" smtClean="0">
                <a:effectLst/>
              </a:rPr>
              <a:t/>
            </a:r>
            <a:br>
              <a:rPr lang="uk-UA" sz="1600" b="1" i="1" dirty="0" smtClean="0">
                <a:effectLst/>
              </a:rPr>
            </a:br>
            <a:r>
              <a:rPr lang="uk-UA" sz="1600" b="1" i="1" dirty="0">
                <a:effectLst/>
              </a:rPr>
              <a:t/>
            </a:r>
            <a:br>
              <a:rPr lang="uk-UA" sz="1600" b="1" i="1" dirty="0">
                <a:effectLst/>
              </a:rPr>
            </a:br>
            <a:r>
              <a:rPr lang="uk-UA" sz="1600" b="1" i="1" dirty="0" smtClean="0">
                <a:solidFill>
                  <a:srgbClr val="0070C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План </a:t>
            </a:r>
            <a:r>
              <a:rPr lang="uk-UA" sz="1600" b="1" i="1" dirty="0">
                <a:solidFill>
                  <a:srgbClr val="0070C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проведення тижня «Безпека життєдіяльності дитини» </a:t>
            </a:r>
            <a:r>
              <a:rPr lang="uk-UA" sz="1600" dirty="0">
                <a:solidFill>
                  <a:srgbClr val="0070C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uk-UA" sz="1600" dirty="0">
                <a:solidFill>
                  <a:srgbClr val="0070C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uk-UA" sz="1600" b="1" i="1" dirty="0">
                <a:solidFill>
                  <a:srgbClr val="0070C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uk-UA" sz="1600" b="1" i="1" dirty="0" err="1">
                <a:solidFill>
                  <a:srgbClr val="0070C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Корнинському</a:t>
            </a:r>
            <a:r>
              <a:rPr lang="uk-UA" sz="1600" b="1" i="1" dirty="0">
                <a:solidFill>
                  <a:srgbClr val="0070C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ДНЗ </a:t>
            </a:r>
            <a:r>
              <a:rPr lang="uk-UA" sz="1600" dirty="0">
                <a:solidFill>
                  <a:srgbClr val="0070C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uk-UA" sz="1600" dirty="0">
                <a:solidFill>
                  <a:srgbClr val="0070C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uk-UA" sz="1600" dirty="0">
                <a:solidFill>
                  <a:srgbClr val="0070C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uk-UA" sz="1600" dirty="0">
                <a:solidFill>
                  <a:srgbClr val="0070C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Відпрацьовування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 працівників і дітей за </a:t>
            </a:r>
            <a:r>
              <a:rPr lang="uk-UA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сигналом ЦО  </a:t>
            </a:r>
            <a:br>
              <a:rPr lang="uk-UA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«Увага всім!»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Фітотерапія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аромотерапія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бесіди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дітьми: 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Стихійні лиха і правила поведінки при 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них.</a:t>
            </a:r>
            <a:b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 пам'яток для батьків  «Дитина одна вдома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Піші переходи і правила вуличного 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руху.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Валеологічні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бесід.и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«Екскурсія у медичний кабінет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рольові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Рятувальники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«Якщо розпочалася пожежа?» «Аварія», 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Стихійні  лиха»</a:t>
            </a:r>
            <a:b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 робіт «наша  безпека в наших руках»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дидактичні ігри: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«Свої-чужі»,   «Небезпечні речовини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«Свої-чужі»,   «Небезпечні речовини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збереться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Знайди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Тривога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Екскурсія  в парк, розповіді  «Забруднення  навколишнього середовища»</a:t>
            </a:r>
            <a:b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</a:rPr>
              <a:t/>
            </a:r>
            <a:br>
              <a:rPr lang="uk-UA" sz="1600" dirty="0">
                <a:effectLst/>
              </a:rPr>
            </a:br>
            <a:r>
              <a:rPr lang="uk-UA" sz="1600" dirty="0" smtClean="0">
                <a:effectLst/>
              </a:rPr>
              <a:t/>
            </a:r>
            <a:br>
              <a:rPr lang="uk-UA" sz="1600" dirty="0" smtClean="0">
                <a:effectLst/>
              </a:rPr>
            </a:b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4283"/>
      </p:ext>
    </p:extLst>
  </p:cSld>
  <p:clrMapOvr>
    <a:masterClrMapping/>
  </p:clrMapOvr>
  <p:transition spd="slow" advTm="254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День  цивільного захисту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024336" cy="4525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3456384" cy="4608512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01711"/>
      </p:ext>
    </p:extLst>
  </p:cSld>
  <p:clrMapOvr>
    <a:masterClrMapping/>
  </p:clrMapOvr>
  <p:transition spd="slow" advTm="210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ffectLst/>
              </a:rPr>
              <a:t>Сюжетно-</a:t>
            </a:r>
            <a:r>
              <a:rPr lang="ru-RU" dirty="0" err="1">
                <a:solidFill>
                  <a:srgbClr val="FF0000"/>
                </a:solidFill>
                <a:effectLst/>
              </a:rPr>
              <a:t>рольова</a:t>
            </a:r>
            <a:r>
              <a:rPr lang="ru-RU" dirty="0">
                <a:solidFill>
                  <a:srgbClr val="FF0000"/>
                </a:solidFill>
                <a:effectLst/>
              </a:rPr>
              <a:t> </a:t>
            </a:r>
            <a:r>
              <a:rPr lang="ru-RU" dirty="0" err="1">
                <a:solidFill>
                  <a:srgbClr val="FF0000"/>
                </a:solidFill>
                <a:effectLst/>
              </a:rPr>
              <a:t>гра</a:t>
            </a:r>
            <a:r>
              <a:rPr lang="ru-RU" dirty="0">
                <a:solidFill>
                  <a:srgbClr val="FF0000"/>
                </a:solidFill>
                <a:effectLst/>
              </a:rPr>
              <a:t> «</a:t>
            </a:r>
            <a:r>
              <a:rPr lang="ru-RU" dirty="0" err="1">
                <a:solidFill>
                  <a:srgbClr val="FF0000"/>
                </a:solidFill>
                <a:effectLst/>
              </a:rPr>
              <a:t>Рятувальники</a:t>
            </a:r>
            <a:r>
              <a:rPr lang="ru-RU" dirty="0">
                <a:solidFill>
                  <a:srgbClr val="FF0000"/>
                </a:solidFill>
                <a:effectLst/>
              </a:rPr>
              <a:t>».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5" y="1554163"/>
            <a:ext cx="3263387" cy="425110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635896" cy="4392488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4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931">
        <p:split orient="vert"/>
      </p:transition>
    </mc:Choice>
    <mc:Fallback>
      <p:transition spd="slow" advTm="193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День </a:t>
            </a:r>
            <a:r>
              <a:rPr lang="uk-UA" dirty="0" err="1" smtClean="0">
                <a:solidFill>
                  <a:srgbClr val="C00000"/>
                </a:solidFill>
              </a:rPr>
              <a:t>здоров</a:t>
            </a:r>
            <a:r>
              <a:rPr lang="en-US" dirty="0" smtClean="0">
                <a:solidFill>
                  <a:srgbClr val="C00000"/>
                </a:solidFill>
              </a:rPr>
              <a:t>’</a:t>
            </a:r>
            <a:r>
              <a:rPr lang="uk-UA" dirty="0" smtClean="0">
                <a:solidFill>
                  <a:srgbClr val="C00000"/>
                </a:solidFill>
              </a:rPr>
              <a:t>я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Екскурсія у медичний кабінет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B1805"/>
                </a:solidFill>
              </a:rPr>
              <a:t>Юні пішоходи та водії</a:t>
            </a:r>
            <a:endParaRPr lang="uk-UA" dirty="0">
              <a:solidFill>
                <a:srgbClr val="CB1805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1999615"/>
            <a:ext cx="4291012" cy="257460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00091"/>
            <a:ext cx="4289425" cy="2573655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8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300">
        <p:circle/>
      </p:transition>
    </mc:Choice>
    <mc:Fallback>
      <p:transition spd="slow" advTm="13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uk-UA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«Якщо розпочалася пожежа?»</a:t>
            </a: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3600400" cy="4399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4139952" cy="4399384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2966"/>
      </p:ext>
    </p:extLst>
  </p:cSld>
  <p:clrMapOvr>
    <a:masterClrMapping/>
  </p:clrMapOvr>
  <p:transition spd="slow" advTm="16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Збережемо себе самі !!!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568952" cy="4680520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469">
        <p:circle/>
      </p:transition>
    </mc:Choice>
    <mc:Fallback>
      <p:transition spd="slow" advTm="146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214</TotalTime>
  <Words>49</Words>
  <Application>Microsoft Office PowerPoint</Application>
  <PresentationFormat>Экран (4:3)</PresentationFormat>
  <Paragraphs>10</Paragraphs>
  <Slides>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«Немає нічого дорожчого за життя і здоров’я людини». </vt:lpstr>
      <vt:lpstr>    План проведення тижня «Безпека життєдіяльності дитини»  в Корнинському ДНЗ   Відпрацьовування дій працівників і дітей за сигналом ЦО   «Увага всім!»  «Фітотерапія та аромотерапія»  бесіди з дітьми:  " Стихійні лиха і правила поведінки при них.  Виставка пам'яток для батьків  «Дитина одна вдома».  Піші переходи і правила вуличного руху.  Валеологічні бесід.и «Екскурсія у медичний кабінет».  Сюжетно-рольові  ігри: «Рятувальники».   Моделювання ситуацій:  «Якщо розпочалася пожежа?» «Аварія», «Стихійні  лиха» Виставка робіт «наша  безпека в наших руках»  дидактичні ігри: «Свої-чужі»,   «Небезпечні речовини» «Свої-чужі»,   «Небезпечні речовини»  Рухливі гри «Хто швидше збереться?», «Знайди  собі  місце», «Тривога»  Екскурсія  в парк, розповіді  «Забруднення  навколишнього середовища»     </vt:lpstr>
      <vt:lpstr>День  цивільного захисту</vt:lpstr>
      <vt:lpstr>Сюжетно-рольова гра «Рятувальники». </vt:lpstr>
      <vt:lpstr>День здоров’я</vt:lpstr>
      <vt:lpstr>Моделювання ситуацій:  «Якщо розпочалася пожежа?»</vt:lpstr>
      <vt:lpstr>Збережемо себе самі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Привіт</dc:creator>
  <cp:lastModifiedBy>Привіт</cp:lastModifiedBy>
  <cp:revision>7</cp:revision>
  <dcterms:created xsi:type="dcterms:W3CDTF">2017-11-14T15:20:02Z</dcterms:created>
  <dcterms:modified xsi:type="dcterms:W3CDTF">2017-11-14T19:52:13Z</dcterms:modified>
</cp:coreProperties>
</file>